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6" r:id="rId3"/>
    <p:sldMasterId id="2147483714" r:id="rId4"/>
    <p:sldMasterId id="2147483726" r:id="rId5"/>
  </p:sldMasterIdLst>
  <p:notesMasterIdLst>
    <p:notesMasterId r:id="rId26"/>
  </p:notesMasterIdLst>
  <p:sldIdLst>
    <p:sldId id="291" r:id="rId6"/>
    <p:sldId id="292" r:id="rId7"/>
    <p:sldId id="287" r:id="rId8"/>
    <p:sldId id="293" r:id="rId9"/>
    <p:sldId id="290" r:id="rId10"/>
    <p:sldId id="264" r:id="rId11"/>
    <p:sldId id="301" r:id="rId12"/>
    <p:sldId id="302" r:id="rId13"/>
    <p:sldId id="294" r:id="rId14"/>
    <p:sldId id="295" r:id="rId15"/>
    <p:sldId id="278" r:id="rId16"/>
    <p:sldId id="296" r:id="rId17"/>
    <p:sldId id="281" r:id="rId18"/>
    <p:sldId id="280" r:id="rId19"/>
    <p:sldId id="282" r:id="rId20"/>
    <p:sldId id="297" r:id="rId21"/>
    <p:sldId id="298" r:id="rId22"/>
    <p:sldId id="299" r:id="rId23"/>
    <p:sldId id="300" r:id="rId24"/>
    <p:sldId id="267" r:id="rId25"/>
  </p:sldIdLst>
  <p:sldSz cx="11887200" cy="77724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448">
          <p15:clr>
            <a:srgbClr val="A4A3A4"/>
          </p15:clr>
        </p15:guide>
        <p15:guide id="2" pos="37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540" y="-72"/>
      </p:cViewPr>
      <p:guideLst>
        <p:guide orient="horz" pos="2448"/>
        <p:guide pos="3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4F3DF-8408-4C1A-AC88-0BC955D07A2F}" type="datetimeFigureOut">
              <a:rPr lang="vi-VN" smtClean="0"/>
              <a:t>12/01/2022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06450" y="685800"/>
            <a:ext cx="52451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C9B58-A1C7-4185-A7CA-DB3DC88A094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4364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89000" y="685800"/>
            <a:ext cx="5080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D71773-5A0B-472D-BACC-ADA20FE383F6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180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C9B58-A1C7-4185-A7CA-DB3DC88A094B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0480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06450" y="685800"/>
            <a:ext cx="5245100" cy="3429000"/>
          </a:xfrm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896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1" y="2414490"/>
            <a:ext cx="1010412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1" y="4404360"/>
            <a:ext cx="832104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678E-0BD9-42A6-A7A8-98A3ACA43971}" type="datetimeFigureOut">
              <a:rPr lang="en-US" smtClean="0"/>
              <a:t>12/01/2022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23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678E-0BD9-42A6-A7A8-98A3ACA43971}" type="datetimeFigureOut">
              <a:rPr lang="en-US" smtClean="0"/>
              <a:t>12/01/2022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22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1" y="311263"/>
            <a:ext cx="2674620" cy="66317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311263"/>
            <a:ext cx="7825740" cy="6631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678E-0BD9-42A6-A7A8-98A3ACA43971}" type="datetimeFigureOut">
              <a:rPr lang="en-US" smtClean="0"/>
              <a:t>12/01/2022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24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2885" y="-2071921"/>
            <a:ext cx="7801446" cy="1188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2885" y="-2071921"/>
            <a:ext cx="7801446" cy="118872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7523" y="-2230378"/>
            <a:ext cx="7671141" cy="124661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5652" y="-1302709"/>
            <a:ext cx="7896730" cy="1019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0744" y="-2054058"/>
            <a:ext cx="7765713" cy="1188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1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94361" y="1813567"/>
            <a:ext cx="5274945" cy="5129425"/>
          </a:xfrm>
        </p:spPr>
        <p:txBody>
          <a:bodyPr/>
          <a:lstStyle>
            <a:lvl1pPr>
              <a:defRPr sz="2764"/>
            </a:lvl1pPr>
            <a:lvl2pPr>
              <a:defRPr sz="2369"/>
            </a:lvl2pPr>
            <a:lvl3pPr>
              <a:defRPr sz="1974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17897" y="1813567"/>
            <a:ext cx="5274945" cy="5129425"/>
          </a:xfrm>
        </p:spPr>
        <p:txBody>
          <a:bodyPr/>
          <a:lstStyle>
            <a:lvl1pPr>
              <a:defRPr sz="2764"/>
            </a:lvl1pPr>
            <a:lvl2pPr>
              <a:defRPr sz="2369"/>
            </a:lvl2pPr>
            <a:lvl3pPr>
              <a:defRPr sz="1974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94367" y="1739795"/>
            <a:ext cx="5251728" cy="725064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4367" y="2464859"/>
            <a:ext cx="5251728" cy="4478126"/>
          </a:xfrm>
        </p:spPr>
        <p:txBody>
          <a:bodyPr/>
          <a:lstStyle>
            <a:lvl1pPr>
              <a:defRPr sz="2369"/>
            </a:lvl1pPr>
            <a:lvl2pPr>
              <a:defRPr sz="1974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038025" y="1739795"/>
            <a:ext cx="5254822" cy="725064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038025" y="2464859"/>
            <a:ext cx="5254822" cy="4478126"/>
          </a:xfrm>
        </p:spPr>
        <p:txBody>
          <a:bodyPr/>
          <a:lstStyle>
            <a:lvl1pPr>
              <a:defRPr sz="2369"/>
            </a:lvl1pPr>
            <a:lvl2pPr>
              <a:defRPr sz="1974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0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23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95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4367" y="309457"/>
            <a:ext cx="3911322" cy="1316990"/>
          </a:xfrm>
        </p:spPr>
        <p:txBody>
          <a:bodyPr anchor="b"/>
          <a:lstStyle>
            <a:lvl1pPr algn="l">
              <a:defRPr sz="197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48091" y="309467"/>
            <a:ext cx="6644759" cy="663352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94367" y="1626452"/>
            <a:ext cx="3911322" cy="5316538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59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678E-0BD9-42A6-A7A8-98A3ACA43971}" type="datetimeFigureOut">
              <a:rPr lang="en-US" smtClean="0"/>
              <a:t>12/01/2022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90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29458" y="5440680"/>
            <a:ext cx="7132320" cy="642303"/>
          </a:xfrm>
        </p:spPr>
        <p:txBody>
          <a:bodyPr anchor="b"/>
          <a:lstStyle>
            <a:lvl1pPr algn="l">
              <a:defRPr sz="197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29458" y="694478"/>
            <a:ext cx="7132320" cy="4663440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29458" y="6082983"/>
            <a:ext cx="7132320" cy="912177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17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30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18221" y="311263"/>
            <a:ext cx="2674620" cy="663172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94360" y="311263"/>
            <a:ext cx="7875270" cy="663172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92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85932" y="1272065"/>
            <a:ext cx="8915569" cy="2706036"/>
          </a:xfrm>
          <a:prstGeom prst="rect">
            <a:avLst/>
          </a:prstGeom>
        </p:spPr>
        <p:txBody>
          <a:bodyPr anchor="b"/>
          <a:lstStyle>
            <a:lvl1pPr algn="ctr">
              <a:defRPr sz="589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85932" y="4082456"/>
            <a:ext cx="8915569" cy="18765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1"/>
            </a:lvl1pPr>
            <a:lvl2pPr marL="449561" indent="0" algn="ctr">
              <a:buNone/>
              <a:defRPr sz="1965"/>
            </a:lvl2pPr>
            <a:lvl3pPr marL="899122" indent="0" algn="ctr">
              <a:buNone/>
              <a:defRPr sz="1768"/>
            </a:lvl3pPr>
            <a:lvl4pPr marL="1348684" indent="0" algn="ctr">
              <a:buNone/>
              <a:defRPr sz="1572"/>
            </a:lvl4pPr>
            <a:lvl5pPr marL="1797791" indent="0" algn="ctr">
              <a:buNone/>
              <a:defRPr sz="1572"/>
            </a:lvl5pPr>
            <a:lvl6pPr marL="2247352" indent="0" algn="ctr">
              <a:buNone/>
              <a:defRPr sz="1572"/>
            </a:lvl6pPr>
            <a:lvl7pPr marL="2696914" indent="0" algn="ctr">
              <a:buNone/>
              <a:defRPr sz="1572"/>
            </a:lvl7pPr>
            <a:lvl8pPr marL="3146475" indent="0" algn="ctr">
              <a:buNone/>
              <a:defRPr sz="1572"/>
            </a:lvl8pPr>
            <a:lvl9pPr marL="3596036" indent="0" algn="ctr">
              <a:buNone/>
              <a:defRPr sz="157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739413776"/>
      </p:ext>
    </p:extLst>
  </p:cSld>
  <p:clrMapOvr>
    <a:masterClrMapping/>
  </p:clrMapOvr>
  <p:transition advClick="0" advTm="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924" y="225529"/>
            <a:ext cx="5830565" cy="93753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924" y="1312556"/>
            <a:ext cx="5830565" cy="37126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4207754"/>
      </p:ext>
    </p:extLst>
  </p:cSld>
  <p:clrMapOvr>
    <a:masterClrMapping/>
  </p:clrMapOvr>
  <p:transition advClick="0" advTm="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1076" y="1937773"/>
            <a:ext cx="10252904" cy="3233210"/>
          </a:xfrm>
          <a:prstGeom prst="rect">
            <a:avLst/>
          </a:prstGeom>
        </p:spPr>
        <p:txBody>
          <a:bodyPr anchor="b"/>
          <a:lstStyle>
            <a:lvl1pPr>
              <a:defRPr sz="589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11076" y="5201577"/>
            <a:ext cx="10252904" cy="1700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61">
                <a:solidFill>
                  <a:schemeClr val="tx1">
                    <a:tint val="75000"/>
                  </a:schemeClr>
                </a:solidFill>
              </a:defRPr>
            </a:lvl1pPr>
            <a:lvl2pPr marL="449561" indent="0">
              <a:buNone/>
              <a:defRPr sz="1965">
                <a:solidFill>
                  <a:schemeClr val="tx1">
                    <a:tint val="75000"/>
                  </a:schemeClr>
                </a:solidFill>
              </a:defRPr>
            </a:lvl2pPr>
            <a:lvl3pPr marL="899122" indent="0">
              <a:buNone/>
              <a:defRPr sz="1768">
                <a:solidFill>
                  <a:schemeClr val="tx1">
                    <a:tint val="75000"/>
                  </a:schemeClr>
                </a:solidFill>
              </a:defRPr>
            </a:lvl3pPr>
            <a:lvl4pPr marL="134868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4pPr>
            <a:lvl5pPr marL="1797791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5pPr>
            <a:lvl6pPr marL="2247352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6pPr>
            <a:lvl7pPr marL="269691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7pPr>
            <a:lvl8pPr marL="3146475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8pPr>
            <a:lvl9pPr marL="3596036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52145920"/>
      </p:ext>
    </p:extLst>
  </p:cSld>
  <p:clrMapOvr>
    <a:masterClrMapping/>
  </p:clrMapOvr>
  <p:transition advClick="0" advTm="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924" y="225529"/>
            <a:ext cx="5830565" cy="93753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7262" y="2069110"/>
            <a:ext cx="5052156" cy="49316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18010" y="2069110"/>
            <a:ext cx="5052156" cy="49316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87733229"/>
      </p:ext>
    </p:extLst>
  </p:cSld>
  <p:clrMapOvr>
    <a:masterClrMapping/>
  </p:clrMapOvr>
  <p:transition advClick="0" advTm="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8813" y="413822"/>
            <a:ext cx="10252904" cy="150235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57128" y="2015635"/>
            <a:ext cx="4751825" cy="9337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57128" y="3020870"/>
            <a:ext cx="4751825" cy="39943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00629" y="2015635"/>
            <a:ext cx="4775228" cy="9337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00629" y="3020870"/>
            <a:ext cx="4775228" cy="39943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25127686"/>
      </p:ext>
    </p:extLst>
  </p:cSld>
  <p:clrMapOvr>
    <a:masterClrMapping/>
  </p:clrMapOvr>
  <p:transition advClick="0" advTm="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924" y="225529"/>
            <a:ext cx="5830565" cy="93753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36710280"/>
      </p:ext>
    </p:extLst>
  </p:cSld>
  <p:clrMapOvr>
    <a:masterClrMapping/>
  </p:clrMapOvr>
  <p:transition advClick="0" advTm="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946189"/>
      </p:ext>
    </p:extLst>
  </p:cSld>
  <p:clrMapOvr>
    <a:masterClrMapping/>
  </p:clrMapOvr>
  <p:transition advClick="0" advTm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8" y="4994493"/>
            <a:ext cx="10104120" cy="154368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8" y="3294283"/>
            <a:ext cx="10104120" cy="170021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678E-0BD9-42A6-A7A8-98A3ACA43971}" type="datetimeFigureOut">
              <a:rPr lang="en-US" smtClean="0"/>
              <a:t>12/01/2022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393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8818" y="518189"/>
            <a:ext cx="3834003" cy="1813620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53707" y="1119125"/>
            <a:ext cx="6018009" cy="5523626"/>
          </a:xfrm>
          <a:prstGeom prst="rect">
            <a:avLst/>
          </a:prstGeom>
        </p:spPr>
        <p:txBody>
          <a:bodyPr/>
          <a:lstStyle>
            <a:lvl1pPr>
              <a:defRPr sz="3147"/>
            </a:lvl1pPr>
            <a:lvl2pPr>
              <a:defRPr sz="2754"/>
            </a:lvl2pPr>
            <a:lvl3pPr>
              <a:defRPr sz="2361"/>
            </a:lvl3pPr>
            <a:lvl4pPr>
              <a:defRPr sz="1965"/>
            </a:lvl4pPr>
            <a:lvl5pPr>
              <a:defRPr sz="1965"/>
            </a:lvl5pPr>
            <a:lvl6pPr>
              <a:defRPr sz="1965"/>
            </a:lvl6pPr>
            <a:lvl7pPr>
              <a:defRPr sz="1965"/>
            </a:lvl7pPr>
            <a:lvl8pPr>
              <a:defRPr sz="1965"/>
            </a:lvl8pPr>
            <a:lvl9pPr>
              <a:defRPr sz="19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18818" y="2331805"/>
            <a:ext cx="3834003" cy="43199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2"/>
            </a:lvl1pPr>
            <a:lvl2pPr marL="449561" indent="0">
              <a:buNone/>
              <a:defRPr sz="1375"/>
            </a:lvl2pPr>
            <a:lvl3pPr marL="899122" indent="0">
              <a:buNone/>
              <a:defRPr sz="1179"/>
            </a:lvl3pPr>
            <a:lvl4pPr marL="1348684" indent="0">
              <a:buNone/>
              <a:defRPr sz="982"/>
            </a:lvl4pPr>
            <a:lvl5pPr marL="1797791" indent="0">
              <a:buNone/>
              <a:defRPr sz="982"/>
            </a:lvl5pPr>
            <a:lvl6pPr marL="2247352" indent="0">
              <a:buNone/>
              <a:defRPr sz="982"/>
            </a:lvl6pPr>
            <a:lvl7pPr marL="2696914" indent="0">
              <a:buNone/>
              <a:defRPr sz="982"/>
            </a:lvl7pPr>
            <a:lvl8pPr marL="3146475" indent="0">
              <a:buNone/>
              <a:defRPr sz="982"/>
            </a:lvl8pPr>
            <a:lvl9pPr marL="3596036" indent="0">
              <a:buNone/>
              <a:defRPr sz="9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40946728"/>
      </p:ext>
    </p:extLst>
  </p:cSld>
  <p:clrMapOvr>
    <a:masterClrMapping/>
  </p:clrMapOvr>
  <p:transition advClick="0" advTm="0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8816" y="518189"/>
            <a:ext cx="4061292" cy="1813620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053707" y="518190"/>
            <a:ext cx="6018009" cy="6124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7"/>
            </a:lvl1pPr>
            <a:lvl2pPr marL="449561" indent="0">
              <a:buNone/>
              <a:defRPr sz="2754"/>
            </a:lvl2pPr>
            <a:lvl3pPr marL="899122" indent="0">
              <a:buNone/>
              <a:defRPr sz="2361"/>
            </a:lvl3pPr>
            <a:lvl4pPr marL="1348684" indent="0">
              <a:buNone/>
              <a:defRPr sz="1965"/>
            </a:lvl4pPr>
            <a:lvl5pPr marL="1797791" indent="0">
              <a:buNone/>
              <a:defRPr sz="1965"/>
            </a:lvl5pPr>
            <a:lvl6pPr marL="2247352" indent="0">
              <a:buNone/>
              <a:defRPr sz="1965"/>
            </a:lvl6pPr>
            <a:lvl7pPr marL="2696914" indent="0">
              <a:buNone/>
              <a:defRPr sz="1965"/>
            </a:lvl7pPr>
            <a:lvl8pPr marL="3146475" indent="0">
              <a:buNone/>
              <a:defRPr sz="1965"/>
            </a:lvl8pPr>
            <a:lvl9pPr marL="3596036" indent="0">
              <a:buNone/>
              <a:defRPr sz="19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18816" y="2331805"/>
            <a:ext cx="4061292" cy="43199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65"/>
            </a:lvl1pPr>
            <a:lvl2pPr marL="449561" indent="0">
              <a:buNone/>
              <a:defRPr sz="1768"/>
            </a:lvl2pPr>
            <a:lvl3pPr marL="899122" indent="0">
              <a:buNone/>
              <a:defRPr sz="1572"/>
            </a:lvl3pPr>
            <a:lvl4pPr marL="1348684" indent="0">
              <a:buNone/>
              <a:defRPr sz="1375"/>
            </a:lvl4pPr>
            <a:lvl5pPr marL="1797791" indent="0">
              <a:buNone/>
              <a:defRPr sz="1375"/>
            </a:lvl5pPr>
            <a:lvl6pPr marL="2247352" indent="0">
              <a:buNone/>
              <a:defRPr sz="1375"/>
            </a:lvl6pPr>
            <a:lvl7pPr marL="2696914" indent="0">
              <a:buNone/>
              <a:defRPr sz="1375"/>
            </a:lvl7pPr>
            <a:lvl8pPr marL="3146475" indent="0">
              <a:buNone/>
              <a:defRPr sz="1375"/>
            </a:lvl8pPr>
            <a:lvl9pPr marL="3596036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29226349"/>
      </p:ext>
    </p:extLst>
  </p:cSld>
  <p:clrMapOvr>
    <a:masterClrMapping/>
  </p:clrMapOvr>
  <p:transition advClick="0" advTm="0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924" y="225529"/>
            <a:ext cx="5830565" cy="93753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23924" y="1312556"/>
            <a:ext cx="5830565" cy="371262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6575385"/>
      </p:ext>
    </p:extLst>
  </p:cSld>
  <p:clrMapOvr>
    <a:masterClrMapping/>
  </p:clrMapOvr>
  <p:transition advClick="0" advTm="0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506944" y="413829"/>
            <a:ext cx="2563227" cy="658697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7264" y="413829"/>
            <a:ext cx="7541086" cy="658697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05100090"/>
      </p:ext>
    </p:extLst>
  </p:cSld>
  <p:clrMapOvr>
    <a:masterClrMapping/>
  </p:clrMapOvr>
  <p:transition advClick="0" advTm="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7262" y="2069110"/>
            <a:ext cx="5052156" cy="49316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018010" y="2069110"/>
            <a:ext cx="5052156" cy="23785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018010" y="4620414"/>
            <a:ext cx="5052156" cy="23803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20809040"/>
      </p:ext>
    </p:extLst>
  </p:cSld>
  <p:clrMapOvr>
    <a:masterClrMapping/>
  </p:clrMapOvr>
  <p:transition advClick="0" advTm="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3" y="1272011"/>
            <a:ext cx="10104120" cy="2705947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4082310"/>
            <a:ext cx="8915400" cy="1876530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27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4387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54" y="1937714"/>
            <a:ext cx="10252710" cy="3233102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054" y="5201400"/>
            <a:ext cx="10252710" cy="1700212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390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24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89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4736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3" y="413813"/>
            <a:ext cx="1025271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795" y="1905318"/>
            <a:ext cx="5028842" cy="933767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795" y="2839089"/>
            <a:ext cx="5028842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7898" y="1905318"/>
            <a:ext cx="5053608" cy="933767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7898" y="2839089"/>
            <a:ext cx="5053608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340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1" y="1813567"/>
            <a:ext cx="5250180" cy="5129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813567"/>
            <a:ext cx="5250180" cy="5129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678E-0BD9-42A6-A7A8-98A3ACA43971}" type="datetimeFigureOut">
              <a:rPr lang="en-US" smtClean="0"/>
              <a:t>12/01/2022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22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31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4422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5" y="518160"/>
            <a:ext cx="3833931" cy="1813560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611" y="1119092"/>
            <a:ext cx="6017895" cy="5523442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5" y="2331723"/>
            <a:ext cx="3833931" cy="4319800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469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5" y="518160"/>
            <a:ext cx="3833931" cy="1813560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3611" y="1119092"/>
            <a:ext cx="6017895" cy="5523442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5" y="2331723"/>
            <a:ext cx="3833931" cy="4319800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8204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9310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6781" y="413808"/>
            <a:ext cx="2563178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253" y="413808"/>
            <a:ext cx="7540943" cy="65867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7966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85900" y="1272011"/>
            <a:ext cx="8915400" cy="270594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485900" y="4082310"/>
            <a:ext cx="8915400" cy="187653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3133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2660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1054" y="1937714"/>
            <a:ext cx="10252710" cy="323310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11054" y="5201400"/>
            <a:ext cx="10252710" cy="170021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078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17245" y="2069042"/>
            <a:ext cx="5052060" cy="49315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017895" y="2069042"/>
            <a:ext cx="5052060" cy="49315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23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4" y="1739795"/>
            <a:ext cx="5252244" cy="7250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4" y="2464859"/>
            <a:ext cx="5252244" cy="44781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7" y="1739795"/>
            <a:ext cx="5254308" cy="7250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7" y="2464859"/>
            <a:ext cx="5254308" cy="44781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678E-0BD9-42A6-A7A8-98A3ACA43971}" type="datetimeFigureOut">
              <a:rPr lang="en-US" smtClean="0"/>
              <a:t>12/01/2022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037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8793" y="413813"/>
            <a:ext cx="10252710" cy="150230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18799" y="1905318"/>
            <a:ext cx="5028842" cy="9337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18799" y="2839090"/>
            <a:ext cx="5028842" cy="417586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017898" y="1905318"/>
            <a:ext cx="5053608" cy="9337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017898" y="2839090"/>
            <a:ext cx="5053608" cy="417586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4069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5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876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8798" y="518160"/>
            <a:ext cx="3833931" cy="18135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053613" y="1119092"/>
            <a:ext cx="6017895" cy="55234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18798" y="2331724"/>
            <a:ext cx="3833931" cy="4319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0169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8798" y="518160"/>
            <a:ext cx="3833931" cy="18135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053613" y="1119092"/>
            <a:ext cx="6017895" cy="552344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18798" y="2331724"/>
            <a:ext cx="3833931" cy="4319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8327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8672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506779" y="413808"/>
            <a:ext cx="2563178" cy="658675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17253" y="413808"/>
            <a:ext cx="7540943" cy="6586750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293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678E-0BD9-42A6-A7A8-98A3ACA43971}" type="datetimeFigureOut">
              <a:rPr lang="en-US" smtClean="0"/>
              <a:t>12/01/2022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76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678E-0BD9-42A6-A7A8-98A3ACA43971}" type="datetimeFigureOut">
              <a:rPr lang="en-US" smtClean="0"/>
              <a:t>12/01/2022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87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4" y="309457"/>
            <a:ext cx="3910807" cy="131699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6" y="309465"/>
            <a:ext cx="6645275" cy="663352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4" y="1626451"/>
            <a:ext cx="3910807" cy="53165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678E-0BD9-42A6-A7A8-98A3ACA43971}" type="datetimeFigureOut">
              <a:rPr lang="en-US" smtClean="0"/>
              <a:t>12/01/2022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1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5440680"/>
            <a:ext cx="7132320" cy="6423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94478"/>
            <a:ext cx="7132320" cy="46634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6082983"/>
            <a:ext cx="7132320" cy="9121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678E-0BD9-42A6-A7A8-98A3ACA43971}" type="datetimeFigureOut">
              <a:rPr lang="en-US" smtClean="0"/>
              <a:t>12/01/2022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3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1" y="311256"/>
            <a:ext cx="1069848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1" y="1813567"/>
            <a:ext cx="10698480" cy="5129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360" y="7203870"/>
            <a:ext cx="277368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7678E-0BD9-42A6-A7A8-98A3ACA43971}" type="datetimeFigureOut">
              <a:rPr lang="en-US" smtClean="0"/>
              <a:t>12/01/2022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461" y="7203870"/>
            <a:ext cx="376428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0" y="7203870"/>
            <a:ext cx="277368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4182F-500F-4694-BE1D-BA793E906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43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94364" y="311256"/>
            <a:ext cx="1069848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94364" y="1813567"/>
            <a:ext cx="10698480" cy="5129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94360" y="7203870"/>
            <a:ext cx="277368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2022/1/12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61464" y="7203870"/>
            <a:ext cx="376428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19160" y="7203870"/>
            <a:ext cx="277368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83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xStyles>
    <p:titleStyle>
      <a:lvl1pPr algn="ctr" defTabSz="902513" rtl="0" eaLnBrk="1" latinLnBrk="0" hangingPunct="1"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42" indent="-338442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1pPr>
      <a:lvl2pPr marL="733292" indent="-282035" algn="l" defTabSz="902513" rtl="0" eaLnBrk="1" latinLnBrk="0" hangingPunct="1">
        <a:spcBef>
          <a:spcPct val="20000"/>
        </a:spcBef>
        <a:buFont typeface="Arial" panose="020B0604020202020204" pitchFamily="34" charset="0"/>
        <a:buChar char="–"/>
        <a:defRPr sz="2764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–"/>
        <a:defRPr sz="1974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»"/>
        <a:defRPr sz="1974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30" y="1315"/>
            <a:ext cx="11884950" cy="776979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34289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ransition advClick="0" advTm="0">
    <p:random/>
  </p:transition>
  <p:hf sldNum="0" hdr="0"/>
  <p:txStyles>
    <p:titleStyle>
      <a:lvl1pPr marL="0" lvl="0" indent="0" algn="ctr" defTabSz="107196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14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1475" lvl="0" indent="-401475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70996" lvl="1" indent="-33569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39611" lvl="2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7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75818" lvl="3" indent="-26855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11118" lvl="4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96430" lvl="5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23054" lvl="6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49678" lvl="7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76301" lvl="8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6624" lvl="1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53247" lvl="2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79871" lvl="3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06495" lvl="4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33118" lvl="5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59742" lvl="6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366" lvl="7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12989" lvl="8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7245" y="413813"/>
            <a:ext cx="1025271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245" y="2069042"/>
            <a:ext cx="1025271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7245" y="7203871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2022/1/12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635" y="7203871"/>
            <a:ext cx="401193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5335" y="7203871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08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17245" y="413813"/>
            <a:ext cx="1025271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17245" y="2069042"/>
            <a:ext cx="1025271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17248" y="7203870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6E107-4E50-48D7-9478-74E559C1FF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37635" y="7203870"/>
            <a:ext cx="401193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395335" y="7203870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8C904-2D03-41C4-BB08-5F69DB58E4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03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7770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67787" y="1727200"/>
            <a:ext cx="5922623" cy="1106804"/>
          </a:xfrm>
          <a:prstGeom prst="rect">
            <a:avLst/>
          </a:prstGeom>
          <a:noFill/>
        </p:spPr>
        <p:txBody>
          <a:bodyPr wrap="square" lIns="90260" tIns="45130" rIns="90260" bIns="45130" rtlCol="0">
            <a:spAutoFit/>
          </a:bodyPr>
          <a:lstStyle/>
          <a:p>
            <a:r>
              <a:rPr lang="en-US" sz="6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1</a:t>
            </a:r>
            <a:r>
              <a:rPr lang="en-US" sz="6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2D38FDFF-5426-431E-A75D-88F6C319B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367" y="876030"/>
            <a:ext cx="9586552" cy="58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198" tIns="45101" rIns="90198" bIns="4510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D60093"/>
                </a:solidFill>
                <a:latin typeface="VNI-Avo" pitchFamily="2" charset="0"/>
              </a:rPr>
              <a:t>PHOØNG GIAÙO DUÏC ÑAØO TAÏO QUAÄN GOØ VAÁP</a:t>
            </a:r>
          </a:p>
        </p:txBody>
      </p:sp>
      <p:sp>
        <p:nvSpPr>
          <p:cNvPr id="7" name="Chủ đề">
            <a:extLst>
              <a:ext uri="{FF2B5EF4-FFF2-40B4-BE49-F238E27FC236}">
                <a16:creationId xmlns:a16="http://schemas.microsoft.com/office/drawing/2014/main" xmlns="" id="{6FAA2A11-FED2-42AB-AA8B-DA66F3AC121F}"/>
              </a:ext>
            </a:extLst>
          </p:cNvPr>
          <p:cNvSpPr txBox="1"/>
          <p:nvPr/>
        </p:nvSpPr>
        <p:spPr>
          <a:xfrm>
            <a:off x="2140685" y="3281681"/>
            <a:ext cx="8351437" cy="829747"/>
          </a:xfrm>
          <a:prstGeom prst="rect">
            <a:avLst/>
          </a:prstGeom>
          <a:noFill/>
        </p:spPr>
        <p:txBody>
          <a:bodyPr wrap="square" lIns="90198" tIns="45101" rIns="90198" bIns="45101">
            <a:spAutoFit/>
          </a:bodyPr>
          <a:lstStyle/>
          <a:p>
            <a:pPr>
              <a:defRPr/>
            </a:pPr>
            <a:r>
              <a:rPr lang="en-US" sz="4800" b="1" dirty="0" err="1">
                <a:ln w="19050">
                  <a:solidFill>
                    <a:schemeClr val="bg1"/>
                  </a:solidFill>
                </a:ln>
                <a:solidFill>
                  <a:srgbClr val="009900"/>
                </a:solidFill>
                <a:effectLst>
                  <a:outerShdw blurRad="508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</a:rPr>
              <a:t>Chuû</a:t>
            </a:r>
            <a:r>
              <a:rPr lang="en-US" sz="4800" b="1" dirty="0">
                <a:ln w="19050">
                  <a:solidFill>
                    <a:schemeClr val="bg1"/>
                  </a:solidFill>
                </a:ln>
                <a:solidFill>
                  <a:srgbClr val="009900"/>
                </a:solidFill>
                <a:effectLst>
                  <a:outerShdw blurRad="508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</a:rPr>
              <a:t> </a:t>
            </a:r>
            <a:r>
              <a:rPr lang="en-US" sz="4800" b="1" dirty="0" err="1">
                <a:ln w="19050">
                  <a:solidFill>
                    <a:schemeClr val="bg1"/>
                  </a:solidFill>
                </a:ln>
                <a:solidFill>
                  <a:srgbClr val="009900"/>
                </a:solidFill>
                <a:effectLst>
                  <a:outerShdw blurRad="508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</a:rPr>
              <a:t>ñeà</a:t>
            </a:r>
            <a:r>
              <a:rPr lang="en-US" sz="4800" b="1" dirty="0">
                <a:ln w="19050">
                  <a:solidFill>
                    <a:schemeClr val="bg1"/>
                  </a:solidFill>
                </a:ln>
                <a:solidFill>
                  <a:srgbClr val="009900"/>
                </a:solidFill>
                <a:effectLst>
                  <a:outerShdw blurRad="508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</a:rPr>
              <a:t> 22: </a:t>
            </a:r>
            <a:r>
              <a:rPr lang="en-US" altLang="en-US" sz="4800" b="1" dirty="0">
                <a:solidFill>
                  <a:srgbClr val="0000FF"/>
                </a:solidFill>
                <a:latin typeface="VNI-Avo" pitchFamily="2" charset="0"/>
              </a:rPr>
              <a:t>MÖA VAØ NAÉNG</a:t>
            </a:r>
            <a:endParaRPr lang="vi-VN" sz="4800" b="1" dirty="0">
              <a:ln w="19050">
                <a:solidFill>
                  <a:schemeClr val="bg1"/>
                </a:solidFill>
              </a:ln>
              <a:solidFill>
                <a:srgbClr val="0000FF"/>
              </a:solidFill>
              <a:effectLst>
                <a:outerShdw blurRad="50800" dist="1524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xmlns="" id="{0C7332A4-DCBF-4508-94E7-D7D621934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519" y="4612358"/>
            <a:ext cx="5801160" cy="118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198" tIns="45101" rIns="90198" bIns="4510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 dirty="0" err="1">
                <a:solidFill>
                  <a:srgbClr val="FF0000"/>
                </a:solidFill>
                <a:latin typeface="VNI-Avo" pitchFamily="2" charset="0"/>
              </a:rPr>
              <a:t>Baøi</a:t>
            </a:r>
            <a:r>
              <a:rPr lang="en-US" altLang="en-US" sz="6000" b="1" dirty="0">
                <a:solidFill>
                  <a:srgbClr val="FF0000"/>
                </a:solidFill>
                <a:latin typeface="VNI-Avo" pitchFamily="2" charset="0"/>
              </a:rPr>
              <a:t> 5:</a:t>
            </a:r>
            <a:r>
              <a:rPr lang="en-US" altLang="en-US" sz="71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VNI-Avo" pitchFamily="2" charset="0"/>
              </a:rPr>
              <a:t>Thöïc</a:t>
            </a:r>
            <a:r>
              <a:rPr lang="en-US" altLang="en-US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VNI-Avo" pitchFamily="2" charset="0"/>
              </a:rPr>
              <a:t>haønh</a:t>
            </a:r>
            <a:endParaRPr lang="en-US" alt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895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esktop\z3103458662642_7e2946663a06ff5ddd139c912c13a7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5986" r="16155" b="11422"/>
          <a:stretch/>
        </p:blipFill>
        <p:spPr bwMode="auto">
          <a:xfrm>
            <a:off x="0" y="0"/>
            <a:ext cx="118872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11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6976" y="213792"/>
            <a:ext cx="10577975" cy="69842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vi-VN" sz="4400" b="1" kern="0" dirty="0">
                <a:solidFill>
                  <a:srgbClr val="3333FF"/>
                </a:solidFill>
                <a:latin typeface="Times New Roman"/>
              </a:rPr>
              <a:t>3: Gạch dưới tiếng có chứa vần uya</a:t>
            </a:r>
            <a:endParaRPr lang="en-US" sz="4400" kern="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21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6976" y="213792"/>
            <a:ext cx="10577975" cy="69842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vi-VN" sz="4400" b="1" kern="0" dirty="0">
                <a:solidFill>
                  <a:srgbClr val="3333FF"/>
                </a:solidFill>
                <a:latin typeface="Times New Roman"/>
              </a:rPr>
              <a:t>3: Gạch dưới tiếng có chứa vần </a:t>
            </a:r>
            <a:r>
              <a:rPr lang="vi-VN" sz="4400" b="1" kern="0" dirty="0">
                <a:solidFill>
                  <a:srgbClr val="C00000"/>
                </a:solidFill>
                <a:latin typeface="Times New Roman"/>
              </a:rPr>
              <a:t>uya</a:t>
            </a:r>
            <a:endParaRPr lang="en-US" sz="4400" kern="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11679" y="1673466"/>
            <a:ext cx="4770548" cy="954432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6280">
              <a:defRPr/>
            </a:pPr>
            <a:r>
              <a:rPr lang="en-US" sz="5400" b="1" dirty="0" err="1">
                <a:ln/>
                <a:latin typeface="VNI-Avo" pitchFamily="2" charset="0"/>
              </a:rPr>
              <a:t>Giaáy</a:t>
            </a:r>
            <a:r>
              <a:rPr lang="en-US" sz="5400" b="1" dirty="0">
                <a:ln/>
                <a:latin typeface="VNI-Avo" pitchFamily="2" charset="0"/>
              </a:rPr>
              <a:t> </a:t>
            </a:r>
            <a:r>
              <a:rPr lang="en-US" sz="5400" b="1" dirty="0" err="1">
                <a:ln/>
                <a:latin typeface="VNI-Avo" pitchFamily="2" charset="0"/>
              </a:rPr>
              <a:t>pô-luya</a:t>
            </a:r>
            <a:endParaRPr lang="en-US" sz="5400" b="1" dirty="0">
              <a:ln/>
              <a:latin typeface="VNI-Avo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11214" y="3655240"/>
            <a:ext cx="4209497" cy="954432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6280">
              <a:defRPr/>
            </a:pPr>
            <a:r>
              <a:rPr lang="en-US" sz="5400" b="1" dirty="0" err="1">
                <a:ln/>
                <a:latin typeface="VNI-Avo" pitchFamily="2" charset="0"/>
              </a:rPr>
              <a:t>Ñeâm</a:t>
            </a:r>
            <a:r>
              <a:rPr lang="en-US" sz="5400" b="1" dirty="0">
                <a:ln/>
                <a:latin typeface="VNI-Avo" pitchFamily="2" charset="0"/>
              </a:rPr>
              <a:t> </a:t>
            </a:r>
            <a:r>
              <a:rPr lang="en-US" sz="5400" b="1" dirty="0" err="1">
                <a:ln/>
                <a:latin typeface="VNI-Avo" pitchFamily="2" charset="0"/>
              </a:rPr>
              <a:t>khuya</a:t>
            </a:r>
            <a:endParaRPr lang="en-US" sz="5400" b="1" dirty="0">
              <a:ln/>
              <a:latin typeface="VNI-Avo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07296" y="5344688"/>
            <a:ext cx="5179314" cy="954432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6280">
              <a:defRPr/>
            </a:pPr>
            <a:r>
              <a:rPr lang="en-US" sz="5400" b="1" dirty="0" err="1">
                <a:ln/>
                <a:latin typeface="VNI-Avo" pitchFamily="2" charset="0"/>
              </a:rPr>
              <a:t>Pheùc-mô-tuya</a:t>
            </a:r>
            <a:endParaRPr lang="en-US" sz="5400" b="1" dirty="0">
              <a:ln/>
              <a:latin typeface="VNI-Avo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523759" y="2627898"/>
            <a:ext cx="17229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443560" y="4609672"/>
            <a:ext cx="20842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523759" y="6299120"/>
            <a:ext cx="16584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27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088" y="30796"/>
            <a:ext cx="12286575" cy="5583596"/>
          </a:xfrm>
        </p:spPr>
      </p:pic>
      <p:sp>
        <p:nvSpPr>
          <p:cNvPr id="7" name="Rectangle 6"/>
          <p:cNvSpPr/>
          <p:nvPr/>
        </p:nvSpPr>
        <p:spPr>
          <a:xfrm>
            <a:off x="3421878" y="5686400"/>
            <a:ext cx="4770548" cy="954432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6280">
              <a:defRPr/>
            </a:pPr>
            <a:r>
              <a:rPr lang="en-US" sz="5400" b="1">
                <a:ln/>
                <a:latin typeface="VNI-Avo" pitchFamily="2" charset="0"/>
              </a:rPr>
              <a:t>Giaáy pô-luya</a:t>
            </a:r>
            <a:endParaRPr lang="en-US" sz="5400" b="1" dirty="0">
              <a:ln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19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850" y="2712225"/>
            <a:ext cx="2857500" cy="2647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8" y="-30976"/>
            <a:ext cx="11188336" cy="62934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45657" y="6478488"/>
            <a:ext cx="4209497" cy="954432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6280">
              <a:defRPr/>
            </a:pPr>
            <a:r>
              <a:rPr lang="en-US" sz="5400" b="1">
                <a:ln/>
                <a:latin typeface="VNI-Avo" pitchFamily="2" charset="0"/>
              </a:rPr>
              <a:t>Ñeâm khuya</a:t>
            </a:r>
            <a:endParaRPr lang="en-US" sz="5400" b="1" dirty="0">
              <a:ln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03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84" y="147899"/>
            <a:ext cx="6192688" cy="4727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36" y="243498"/>
            <a:ext cx="5040560" cy="45365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07296" y="5614392"/>
            <a:ext cx="5179314" cy="954432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6280">
              <a:defRPr/>
            </a:pPr>
            <a:r>
              <a:rPr lang="en-US" sz="5400" b="1">
                <a:ln/>
                <a:latin typeface="VNI-Avo" pitchFamily="2" charset="0"/>
              </a:rPr>
              <a:t>Pheùc-mô-tuya</a:t>
            </a:r>
            <a:endParaRPr lang="en-US" sz="5400" b="1" dirty="0">
              <a:ln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19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6976" y="213792"/>
            <a:ext cx="10577975" cy="69842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vi-VN" sz="4400" b="1" kern="0" dirty="0">
                <a:solidFill>
                  <a:srgbClr val="3333FF"/>
                </a:solidFill>
                <a:latin typeface="Times New Roman"/>
              </a:rPr>
              <a:t>3: Gạch dưới tiếng có chứa vần </a:t>
            </a:r>
            <a:r>
              <a:rPr lang="vi-VN" sz="4400" b="1" kern="0" dirty="0">
                <a:solidFill>
                  <a:srgbClr val="C00000"/>
                </a:solidFill>
                <a:latin typeface="Times New Roman"/>
              </a:rPr>
              <a:t>uya</a:t>
            </a:r>
            <a:endParaRPr lang="en-US" sz="4400" kern="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11679" y="1673466"/>
            <a:ext cx="4770548" cy="954432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6280">
              <a:defRPr/>
            </a:pPr>
            <a:r>
              <a:rPr lang="en-US" sz="5400" b="1" dirty="0" err="1">
                <a:ln/>
                <a:latin typeface="VNI-Avo" pitchFamily="2" charset="0"/>
              </a:rPr>
              <a:t>Giaáy</a:t>
            </a:r>
            <a:r>
              <a:rPr lang="en-US" sz="5400" b="1" dirty="0">
                <a:ln/>
                <a:latin typeface="VNI-Avo" pitchFamily="2" charset="0"/>
              </a:rPr>
              <a:t> </a:t>
            </a:r>
            <a:r>
              <a:rPr lang="en-US" sz="5400" b="1" dirty="0" err="1">
                <a:ln/>
                <a:latin typeface="VNI-Avo" pitchFamily="2" charset="0"/>
              </a:rPr>
              <a:t>pô-luya</a:t>
            </a:r>
            <a:endParaRPr lang="en-US" sz="5400" b="1" dirty="0">
              <a:ln/>
              <a:latin typeface="VNI-Avo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11214" y="3655240"/>
            <a:ext cx="4209497" cy="954432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6280">
              <a:defRPr/>
            </a:pPr>
            <a:r>
              <a:rPr lang="en-US" sz="5400" b="1" dirty="0" err="1">
                <a:ln/>
                <a:latin typeface="VNI-Avo" pitchFamily="2" charset="0"/>
              </a:rPr>
              <a:t>Ñeâm</a:t>
            </a:r>
            <a:r>
              <a:rPr lang="en-US" sz="5400" b="1" dirty="0">
                <a:ln/>
                <a:latin typeface="VNI-Avo" pitchFamily="2" charset="0"/>
              </a:rPr>
              <a:t> </a:t>
            </a:r>
            <a:r>
              <a:rPr lang="en-US" sz="5400" b="1" dirty="0" err="1">
                <a:ln/>
                <a:latin typeface="VNI-Avo" pitchFamily="2" charset="0"/>
              </a:rPr>
              <a:t>khuya</a:t>
            </a:r>
            <a:endParaRPr lang="en-US" sz="5400" b="1" dirty="0">
              <a:ln/>
              <a:latin typeface="VNI-Avo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07296" y="5344688"/>
            <a:ext cx="5179314" cy="954432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6280">
              <a:defRPr/>
            </a:pPr>
            <a:r>
              <a:rPr lang="en-US" sz="5400" b="1" dirty="0" err="1">
                <a:ln/>
                <a:latin typeface="VNI-Avo" pitchFamily="2" charset="0"/>
              </a:rPr>
              <a:t>Pheùc-mô-tuya</a:t>
            </a:r>
            <a:endParaRPr lang="en-US" sz="5400" b="1" dirty="0">
              <a:ln/>
              <a:latin typeface="VNI-Avo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523759" y="2627898"/>
            <a:ext cx="17229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443560" y="4609672"/>
            <a:ext cx="20842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523759" y="6299120"/>
            <a:ext cx="16584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839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istrator\Desktop\z3103504649702_e14e543d2643bef36f95b947f396db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6" t="5986" r="16031" b="10961"/>
          <a:stretch/>
        </p:blipFill>
        <p:spPr bwMode="auto">
          <a:xfrm>
            <a:off x="1540042" y="834189"/>
            <a:ext cx="8823158" cy="575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z3103513500081_acf94d1c00cc2ec987b866d7def1fcb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29584" r="32431" b="35208"/>
          <a:stretch/>
        </p:blipFill>
        <p:spPr bwMode="auto">
          <a:xfrm>
            <a:off x="3015916" y="2470484"/>
            <a:ext cx="5213684" cy="244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36464" y="5126378"/>
            <a:ext cx="7920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HP001 4 hàng" pitchFamily="34" charset="0"/>
              </a:rPr>
              <a:t>hôm nay trời nắng to. mẹ dặn em đi </a:t>
            </a:r>
            <a:r>
              <a:rPr lang="vi-VN" sz="3200" b="1" dirty="0">
                <a:solidFill>
                  <a:srgbClr val="FF0000"/>
                </a:solidFill>
                <a:latin typeface="HP001 4 hàng"/>
              </a:rPr>
              <a:t>ǟ</a:t>
            </a:r>
            <a:r>
              <a:rPr lang="vi-VN" sz="3200" b="1" dirty="0">
                <a:solidFill>
                  <a:srgbClr val="FF0000"/>
                </a:solidFill>
                <a:latin typeface="HP001 4 hàng" pitchFamily="34" charset="0"/>
              </a:rPr>
              <a:t>a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22926" y="5631103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HP001 4 hàng" pitchFamily="34" charset="0"/>
              </a:rPr>
              <a:t>ng</a:t>
            </a:r>
            <a:r>
              <a:rPr lang="el-GR" sz="3200" b="1" dirty="0">
                <a:solidFill>
                  <a:srgbClr val="FF0000"/>
                </a:solidFill>
                <a:latin typeface="HP001 4 hàng"/>
              </a:rPr>
              <a:t>φ</a:t>
            </a:r>
            <a:r>
              <a:rPr lang="vi-VN" sz="3200" b="1" dirty="0">
                <a:solidFill>
                  <a:srgbClr val="FF0000"/>
                </a:solidFill>
                <a:latin typeface="HP001 4 hàng" pitchFamily="34" charset="0"/>
              </a:rPr>
              <a:t>ài nhớ đội mũ.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62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istrator\Desktop\z3103504649702_e14e543d2643bef36f95b947f396db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6" t="5986" r="16031" b="10961"/>
          <a:stretch/>
        </p:blipFill>
        <p:spPr bwMode="auto">
          <a:xfrm>
            <a:off x="1540042" y="834189"/>
            <a:ext cx="8823158" cy="575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z3103513500081_acf94d1c00cc2ec987b866d7def1fcb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29584" r="32431" b="35208"/>
          <a:stretch/>
        </p:blipFill>
        <p:spPr bwMode="auto">
          <a:xfrm>
            <a:off x="3015916" y="2470484"/>
            <a:ext cx="5213684" cy="244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20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" y="-1"/>
            <a:ext cx="11887130" cy="777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6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587" y="357058"/>
            <a:ext cx="7286641" cy="7058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1887200" cy="77724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674891" y="403862"/>
            <a:ext cx="6304035" cy="1550303"/>
          </a:xfrm>
          <a:prstGeom prst="rect">
            <a:avLst/>
          </a:prstGeom>
          <a:noFill/>
        </p:spPr>
        <p:txBody>
          <a:bodyPr wrap="none" lIns="117984" tIns="58995" rIns="117984" bIns="5899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22905"/>
            <a:r>
              <a:rPr lang="en-US" sz="9300" b="1" dirty="0" err="1">
                <a:ln/>
                <a:solidFill>
                  <a:srgbClr val="FFFF00"/>
                </a:solidFill>
                <a:latin typeface="VNI-Avo" pitchFamily="2" charset="0"/>
              </a:rPr>
              <a:t>Khôûi</a:t>
            </a:r>
            <a:r>
              <a:rPr lang="en-US" sz="9300" b="1" dirty="0">
                <a:ln/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9300" b="1" dirty="0" err="1">
                <a:ln/>
                <a:solidFill>
                  <a:srgbClr val="FFFF00"/>
                </a:solidFill>
                <a:latin typeface="VNI-Avo" pitchFamily="2" charset="0"/>
              </a:rPr>
              <a:t>ñoäng</a:t>
            </a:r>
            <a:endParaRPr lang="en-US" sz="9300" b="1" dirty="0">
              <a:ln/>
              <a:solidFill>
                <a:srgbClr val="FFFF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26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" y="-1"/>
            <a:ext cx="11887130" cy="77724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558463" y="2315264"/>
            <a:ext cx="13004194" cy="2585648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6280"/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 defTabSz="956280"/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13212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Bài Hát Con Chuồn Chuồn ♫ Nhạc Thiếu Nhi Vui Nhộ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887200" cy="7558608"/>
          </a:xfrm>
        </p:spPr>
      </p:pic>
    </p:spTree>
    <p:extLst>
      <p:ext uri="{BB962C8B-B14F-4D97-AF65-F5344CB8AC3E}">
        <p14:creationId xmlns:p14="http://schemas.microsoft.com/office/powerpoint/2010/main" val="83521000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z3103444646540_d858a2ce17dae74423e2280e81ef316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1" t="5523" r="16874" b="10498"/>
          <a:stretch/>
        </p:blipFill>
        <p:spPr bwMode="auto">
          <a:xfrm>
            <a:off x="0" y="0"/>
            <a:ext cx="118872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478131"/>
      </p:ext>
    </p:extLst>
  </p:cSld>
  <p:clrMapOvr>
    <a:masterClrMapping/>
  </p:clrMapOvr>
  <p:transition advClick="0" advTm="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z3103284110148_7aa39ae29ccbfe9e4ea0976aa1e7d69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4" t="5523" r="15830" b="11191"/>
          <a:stretch/>
        </p:blipFill>
        <p:spPr bwMode="auto">
          <a:xfrm>
            <a:off x="1" y="20779"/>
            <a:ext cx="11887199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878618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13" y="2515081"/>
            <a:ext cx="4598742" cy="40001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6896" y="4713009"/>
            <a:ext cx="3093089" cy="32501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046" y="376845"/>
            <a:ext cx="8210956" cy="78140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280" y="413604"/>
            <a:ext cx="3553046" cy="36709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4946789" y="3398764"/>
            <a:ext cx="4587805" cy="2801092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6280"/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Thöïc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haønh</a:t>
            </a:r>
            <a:endParaRPr lang="en-US" sz="6600" b="1" dirty="0">
              <a:ln/>
              <a:solidFill>
                <a:srgbClr val="FF0000"/>
              </a:solidFill>
              <a:latin typeface="VNI-Avo" pitchFamily="2" charset="0"/>
            </a:endParaRPr>
          </a:p>
          <a:p>
            <a:pPr algn="ctr" defTabSz="956280"/>
            <a:r>
              <a:rPr lang="en-US" sz="5400" b="1" dirty="0" err="1">
                <a:ln/>
                <a:solidFill>
                  <a:srgbClr val="3333FF"/>
                </a:solidFill>
                <a:latin typeface="VNI-Avo" pitchFamily="2" charset="0"/>
              </a:rPr>
              <a:t>vôû</a:t>
            </a:r>
            <a:r>
              <a:rPr lang="en-US" sz="5400" b="1" dirty="0">
                <a:ln/>
                <a:solidFill>
                  <a:srgbClr val="3333FF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3333FF"/>
                </a:solidFill>
                <a:latin typeface="VNI-Avo" pitchFamily="2" charset="0"/>
              </a:rPr>
              <a:t>baøi</a:t>
            </a:r>
            <a:r>
              <a:rPr lang="en-US" sz="5400" b="1" dirty="0">
                <a:ln/>
                <a:solidFill>
                  <a:srgbClr val="3333FF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3333FF"/>
                </a:solidFill>
                <a:latin typeface="VNI-Avo" pitchFamily="2" charset="0"/>
              </a:rPr>
              <a:t>taäp</a:t>
            </a:r>
            <a:endParaRPr lang="en-US" sz="5400" b="1" dirty="0">
              <a:ln/>
              <a:solidFill>
                <a:srgbClr val="3333FF"/>
              </a:solidFill>
              <a:latin typeface="VNI-Avo" pitchFamily="2" charset="0"/>
            </a:endParaRPr>
          </a:p>
          <a:p>
            <a:pPr algn="ctr" defTabSz="956280"/>
            <a:r>
              <a:rPr lang="en-US" sz="5400" b="1" dirty="0" err="1">
                <a:ln/>
                <a:solidFill>
                  <a:srgbClr val="3333FF"/>
                </a:solidFill>
                <a:latin typeface="VNI-Avo" pitchFamily="2" charset="0"/>
              </a:rPr>
              <a:t>Trang</a:t>
            </a:r>
            <a:r>
              <a:rPr lang="en-US" sz="5400" b="1" dirty="0">
                <a:ln/>
                <a:solidFill>
                  <a:srgbClr val="3333FF"/>
                </a:solidFill>
                <a:latin typeface="VNI-Avo" pitchFamily="2" charset="0"/>
              </a:rPr>
              <a:t> 19</a:t>
            </a:r>
          </a:p>
        </p:txBody>
      </p:sp>
    </p:spTree>
    <p:extLst>
      <p:ext uri="{BB962C8B-B14F-4D97-AF65-F5344CB8AC3E}">
        <p14:creationId xmlns:p14="http://schemas.microsoft.com/office/powerpoint/2010/main" val="13476346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z3103563611648_24f6338e1147197d88c58e18c1570da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8" t="6218" r="16032" b="10960"/>
          <a:stretch/>
        </p:blipFill>
        <p:spPr bwMode="auto">
          <a:xfrm>
            <a:off x="-10658" y="0"/>
            <a:ext cx="118872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482956" y="1147569"/>
            <a:ext cx="2332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VNI-Avo" pitchFamily="2" charset="0"/>
              </a:rPr>
              <a:t>raâm</a:t>
            </a:r>
            <a:endParaRPr lang="en-US" sz="4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F78D2F4-915B-4297-ADDC-437945075DAD}"/>
              </a:ext>
            </a:extLst>
          </p:cNvPr>
          <p:cNvSpPr txBox="1"/>
          <p:nvPr/>
        </p:nvSpPr>
        <p:spPr>
          <a:xfrm>
            <a:off x="6694676" y="1777965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VNI-Avo" pitchFamily="2" charset="0"/>
              </a:rPr>
              <a:t>vaéng</a:t>
            </a:r>
            <a:endParaRPr lang="en-US" sz="4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0618" y="1777965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VNI-Avo" pitchFamily="2" charset="0"/>
              </a:rPr>
              <a:t>Daøy</a:t>
            </a:r>
            <a:endParaRPr lang="en-US" sz="4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0324" y="3007836"/>
            <a:ext cx="3398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VNI-Avo" pitchFamily="2" charset="0"/>
              </a:rPr>
              <a:t>Ao</a:t>
            </a:r>
            <a:r>
              <a:rPr lang="en-US" sz="40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VNI-Avo" pitchFamily="2" charset="0"/>
              </a:rPr>
              <a:t>chuoâm</a:t>
            </a:r>
            <a:endParaRPr lang="en-US" sz="4000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9" name="Picture 2" descr="C:\Users\Administrator\Desktop\z3103711531896_d992f0e4d1ced1837ff2811e3711b37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" t="49162" r="7530" b="13066"/>
          <a:stretch/>
        </p:blipFill>
        <p:spPr bwMode="auto">
          <a:xfrm>
            <a:off x="0" y="4030216"/>
            <a:ext cx="11704240" cy="374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3660324" y="4662790"/>
            <a:ext cx="2674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694676" y="4662790"/>
            <a:ext cx="2674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908985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8" grpId="0"/>
      <p:bldP spid="8" grpId="1"/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z3103563611648_24f6338e1147197d88c58e18c1570da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8" t="6218" r="16032" b="10960"/>
          <a:stretch/>
        </p:blipFill>
        <p:spPr bwMode="auto">
          <a:xfrm>
            <a:off x="-10658" y="0"/>
            <a:ext cx="118872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z3103711531896_d992f0e4d1ced1837ff2811e3711b37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" t="49162" r="7530" b="13066"/>
          <a:stretch/>
        </p:blipFill>
        <p:spPr bwMode="auto">
          <a:xfrm>
            <a:off x="0" y="4030216"/>
            <a:ext cx="11704240" cy="374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3660324" y="4662790"/>
            <a:ext cx="2674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694676" y="4662790"/>
            <a:ext cx="2674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103433" y="6013269"/>
            <a:ext cx="101099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 smtClean="0">
                <a:solidFill>
                  <a:srgbClr val="7030A0"/>
                </a:solidFill>
                <a:latin typeface="HP001 4 hàng" pitchFamily="34" charset="0"/>
              </a:rPr>
              <a:t>từ </a:t>
            </a:r>
            <a:r>
              <a:rPr lang="vi-VN" sz="3200" b="1" dirty="0">
                <a:solidFill>
                  <a:srgbClr val="7030A0"/>
                </a:solidFill>
                <a:latin typeface="HP001 4 hàng" pitchFamily="34" charset="0"/>
              </a:rPr>
              <a:t>chỉ con vật : </a:t>
            </a:r>
            <a:r>
              <a:rPr lang="vi-VN" sz="3200" b="1" dirty="0">
                <a:solidFill>
                  <a:srgbClr val="FF0000"/>
                </a:solidFill>
                <a:latin typeface="HP001 4 hàng" pitchFamily="34" charset="0"/>
              </a:rPr>
              <a:t>chuồn chuồn, ếch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5859" y="6545647"/>
            <a:ext cx="101099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 smtClean="0">
                <a:solidFill>
                  <a:srgbClr val="7030A0"/>
                </a:solidFill>
                <a:latin typeface="HP001 4 hàng" pitchFamily="34" charset="0"/>
              </a:rPr>
              <a:t>từ </a:t>
            </a:r>
            <a:r>
              <a:rPr lang="vi-VN" sz="3200" b="1" dirty="0">
                <a:solidFill>
                  <a:srgbClr val="7030A0"/>
                </a:solidFill>
                <a:latin typeface="HP001 4 hàng" pitchFamily="34" charset="0"/>
              </a:rPr>
              <a:t>chỉ thời tiết: </a:t>
            </a:r>
            <a:r>
              <a:rPr lang="vi-VN" sz="3200" b="1" dirty="0">
                <a:solidFill>
                  <a:srgbClr val="FF0000"/>
                </a:solidFill>
                <a:latin typeface="HP001 4 hàng" pitchFamily="34" charset="0"/>
              </a:rPr>
              <a:t>nắng, mưa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081020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z3103458662642_7e2946663a06ff5ddd139c912c13a7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5986" r="16155" b="11422"/>
          <a:stretch/>
        </p:blipFill>
        <p:spPr bwMode="auto">
          <a:xfrm>
            <a:off x="0" y="0"/>
            <a:ext cx="118872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43263" y="2738426"/>
            <a:ext cx="108815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b="1" dirty="0">
                <a:latin typeface="HP001 4 hàng" pitchFamily="34" charset="0"/>
              </a:rPr>
              <a:t>Con chuồn chuồn đậu trên cành cây.</a:t>
            </a:r>
            <a:endParaRPr lang="en-US" sz="44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75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1.0&quot;&gt;&lt;object type=&quot;1&quot; unique_id=&quot;10001&quot;&gt;&lt;object type=&quot;2&quot; unique_id=&quot;489605&quot;&gt;&lt;object type=&quot;3&quot; unique_id=&quot;489610&quot;&gt;&lt;property id=&quot;20148&quot; value=&quot;5&quot;/&gt;&lt;property id=&quot;20300&quot; value=&quot;Slide 7&quot;/&gt;&lt;property id=&quot;20307&quot; value=&quot;261&quot;/&gt;&lt;/object&gt;&lt;object type=&quot;3&quot; unique_id=&quot;489611&quot;&gt;&lt;property id=&quot;20148&quot; value=&quot;5&quot;/&gt;&lt;property id=&quot;20300&quot; value=&quot;Slide 8&quot;/&gt;&lt;property id=&quot;20307&quot; value=&quot;257&quot;/&gt;&lt;/object&gt;&lt;object type=&quot;3&quot; unique_id=&quot;489661&quot;&gt;&lt;property id=&quot;20148&quot; value=&quot;5&quot;/&gt;&lt;property id=&quot;20300&quot; value=&quot;Slide 2&quot;/&gt;&lt;property id=&quot;20307&quot; value=&quot;264&quot;/&gt;&lt;/object&gt;&lt;object type=&quot;3&quot; unique_id=&quot;489726&quot;&gt;&lt;property id=&quot;20148&quot; value=&quot;5&quot;/&gt;&lt;property id=&quot;20300&quot; value=&quot;Slide 18&quot;/&gt;&lt;property id=&quot;20307&quot; value=&quot;267&quot;/&gt;&lt;/object&gt;&lt;object type=&quot;3&quot; unique_id=&quot;489816&quot;&gt;&lt;property id=&quot;20148&quot; value=&quot;5&quot;/&gt;&lt;property id=&quot;20300&quot; value=&quot;Slide 1&quot;/&gt;&lt;property id=&quot;20307&quot; value=&quot;268&quot;/&gt;&lt;/object&gt;&lt;object type=&quot;3&quot; unique_id=&quot;503008&quot;&gt;&lt;property id=&quot;20148&quot; value=&quot;5&quot;/&gt;&lt;property id=&quot;20300&quot; value=&quot;Slide 9&quot;/&gt;&lt;property id=&quot;20307&quot; value=&quot;278&quot;/&gt;&lt;/object&gt;&lt;object type=&quot;3&quot; unique_id=&quot;503253&quot;&gt;&lt;property id=&quot;20148&quot; value=&quot;5&quot;/&gt;&lt;property id=&quot;20300&quot; value=&quot;Slide 13&quot;/&gt;&lt;property id=&quot;20307&quot; value=&quot;279&quot;/&gt;&lt;/object&gt;&lt;object type=&quot;3&quot; unique_id=&quot;503354&quot;&gt;&lt;property id=&quot;20148&quot; value=&quot;5&quot;/&gt;&lt;property id=&quot;20300&quot; value=&quot;Slide 10&quot;/&gt;&lt;property id=&quot;20307&quot; value=&quot;280&quot;/&gt;&lt;/object&gt;&lt;object type=&quot;3&quot; unique_id=&quot;503355&quot;&gt;&lt;property id=&quot;20148&quot; value=&quot;5&quot;/&gt;&lt;property id=&quot;20300&quot; value=&quot;Slide 11&quot;/&gt;&lt;property id=&quot;20307&quot; value=&quot;281&quot;/&gt;&lt;/object&gt;&lt;object type=&quot;3&quot; unique_id=&quot;503356&quot;&gt;&lt;property id=&quot;20148&quot; value=&quot;5&quot;/&gt;&lt;property id=&quot;20300&quot; value=&quot;Slide 12&quot;/&gt;&lt;property id=&quot;20307&quot; value=&quot;282&quot;/&gt;&lt;/object&gt;&lt;object type=&quot;3&quot; unique_id=&quot;503429&quot;&gt;&lt;property id=&quot;20148&quot; value=&quot;5&quot;/&gt;&lt;property id=&quot;20300&quot; value=&quot;Slide 14&quot;/&gt;&lt;property id=&quot;20307&quot; value=&quot;283&quot;/&gt;&lt;/object&gt;&lt;object type=&quot;3&quot; unique_id=&quot;503430&quot;&gt;&lt;property id=&quot;20148&quot; value=&quot;5&quot;/&gt;&lt;property id=&quot;20300&quot; value=&quot;Slide 15&quot;/&gt;&lt;property id=&quot;20307&quot; value=&quot;284&quot;/&gt;&lt;/object&gt;&lt;object type=&quot;3&quot; unique_id=&quot;503473&quot;&gt;&lt;property id=&quot;20148&quot; value=&quot;5&quot;/&gt;&lt;property id=&quot;20300&quot; value=&quot;Slide 16&quot;/&gt;&lt;property id=&quot;20307&quot; value=&quot;285&quot;/&gt;&lt;/object&gt;&lt;object type=&quot;3&quot; unique_id=&quot;503519&quot;&gt;&lt;property id=&quot;20148&quot; value=&quot;5&quot;/&gt;&lt;property id=&quot;20300&quot; value=&quot;Slide 17&quot;/&gt;&lt;property id=&quot;20307&quot; value=&quot;286&quot;/&gt;&lt;/object&gt;&lt;object type=&quot;3&quot; unique_id=&quot;503600&quot;&gt;&lt;property id=&quot;20148&quot; value=&quot;5&quot;/&gt;&lt;property id=&quot;20300&quot; value=&quot;Slide 3&quot;/&gt;&lt;property id=&quot;20307&quot; value=&quot;287&quot;/&gt;&lt;/object&gt;&lt;object type=&quot;3&quot; unique_id=&quot;503669&quot;&gt;&lt;property id=&quot;20148&quot; value=&quot;5&quot;/&gt;&lt;property id=&quot;20300&quot; value=&quot;Slide 4&quot;/&gt;&lt;property id=&quot;20307&quot; value=&quot;288&quot;/&gt;&lt;/object&gt;&lt;object type=&quot;3&quot; unique_id=&quot;503670&quot;&gt;&lt;property id=&quot;20148&quot; value=&quot;5&quot;/&gt;&lt;property id=&quot;20300&quot; value=&quot;Slide 5&quot;/&gt;&lt;property id=&quot;20307&quot; value=&quot;289&quot;/&gt;&lt;/object&gt;&lt;object type=&quot;3&quot; unique_id=&quot;503728&quot;&gt;&lt;property id=&quot;20148&quot; value=&quot;5&quot;/&gt;&lt;property id=&quot;20300&quot; value=&quot;Slide 6&quot;/&gt;&lt;property id=&quot;20307&quot; value=&quot;290&quot;/&gt;&lt;/object&gt;&lt;/object&gt;&lt;object type=&quot;8&quot; unique_id=&quot;489619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B80006"/>
      </a:accent1>
      <a:accent2>
        <a:srgbClr val="F55050"/>
      </a:accent2>
      <a:accent3>
        <a:srgbClr val="FB7B7B"/>
      </a:accent3>
      <a:accent4>
        <a:srgbClr val="FD6666"/>
      </a:accent4>
      <a:accent5>
        <a:srgbClr val="ED2221"/>
      </a:accent5>
      <a:accent6>
        <a:srgbClr val="D22828"/>
      </a:accent6>
      <a:hlink>
        <a:srgbClr val="B8000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130</Words>
  <Application>Microsoft Office PowerPoint</Application>
  <PresentationFormat>Custom</PresentationFormat>
  <Paragraphs>34</Paragraphs>
  <Slides>20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Office Theme</vt:lpstr>
      <vt:lpstr>自定义设计方案</vt:lpstr>
      <vt:lpstr>1_默认设计模板</vt:lpstr>
      <vt:lpstr>3_Office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AutoBVT</cp:lastModifiedBy>
  <cp:revision>77</cp:revision>
  <dcterms:created xsi:type="dcterms:W3CDTF">2021-01-14T05:35:08Z</dcterms:created>
  <dcterms:modified xsi:type="dcterms:W3CDTF">2022-01-12T12:22:28Z</dcterms:modified>
</cp:coreProperties>
</file>